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12858750" cy="7232650"/>
  <p:notesSz cx="6858000" cy="9144000"/>
  <p:defaultTextStyle>
    <a:defPPr>
      <a:defRPr lang="zh-CN"/>
    </a:defPPr>
    <a:lvl1pPr marL="0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1pPr>
    <a:lvl2pPr marL="482163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2pPr>
    <a:lvl3pPr marL="96432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3pPr>
    <a:lvl4pPr marL="144648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4pPr>
    <a:lvl5pPr marL="192865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5pPr>
    <a:lvl6pPr marL="241081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6pPr>
    <a:lvl7pPr marL="289297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7pPr>
    <a:lvl8pPr marL="337514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8pPr>
    <a:lvl9pPr marL="3857305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9FF53-A2F2-4C15-B3B9-A65F0052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812AD4-DCE0-4A1E-92D8-4949BA6E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1423-2A0C-4E68-B2A7-5284728B2F66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B41E69-DD58-4808-889E-EE494B9C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F34FA7-B66F-4D4D-AD99-E670FA37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48C17-24C9-4AF8-B41D-B5E576170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7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F51061-76FB-449A-9BB2-78E00C66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3EEEE0-9D5C-42E0-8D26-FD8B215D2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84FBE4-8A18-4D0D-8458-17796931D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61423-2A0C-4E68-B2A7-5284728B2F66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6F3556-0110-441D-8AC3-FD400F478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47EED2-137A-444E-8BA0-AEFBEE90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48C17-24C9-4AF8-B41D-B5E576170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63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0EB318-68ED-4DAD-8DA1-978FDD63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4EE2E9-EF23-48EE-A044-1EB581DE1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0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50A0CC-144A-4681-9B38-F74B7B0E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9CDC3A-5EA7-42C1-BDE0-E269A1E2D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82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7A6E92-2EDE-4C22-8DE1-F3EF7A37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1588A9-E3A3-45B4-BAE1-9E6820603B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65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888C17-D377-4226-B5FE-09D6BB30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924120-F952-4C50-A9DD-F9E7D3DDC0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72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525534-7BD1-48E5-96F9-E79839AB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4E6B21-08C4-4001-972C-0C70113A1D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0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E73F03-443B-4651-B5EC-B34DE1B7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563B56-6FA1-4966-9127-C20025473A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04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B3540F-68C8-46F8-904E-E1890D54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B4430F-C47B-4301-9894-54C59A06EA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42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2F2CAA-3C5B-4192-9D20-7734E2F5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61AD96-DCF2-4679-93C9-E4A104C632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75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D82097-2A63-441E-9552-DC52FCCB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63CC4D-6BFF-4675-9584-8EF086C494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11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1F38F7-805A-4CBC-9D46-62A3FC0B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6A6BB9-C01C-4B1A-A448-1B6BDCC3AA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14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B439FE-D291-4CA2-BDD1-B9D0E65E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44FDF2-BF06-4386-990E-19B3268470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7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9E69F0-BA41-442B-95C0-3626BDC7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A9982B-DF53-431C-9309-5906D0F56D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03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B87E57-1061-4F0C-9243-F405395C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330EB1-555B-4882-98FF-45D37C4F7E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95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FDCB78-D634-4130-839E-0E3D94C1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9DCC76-339C-4988-BD78-57ACE7F888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9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25954B-952A-4E8E-8B2A-3D360958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783263-37B2-4C34-8502-6FAB21ECE3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34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81DAD5-F19E-442E-A6AB-C082ABBA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B31E9-71A9-4272-8781-98D8996635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68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7EDCB1-4C57-41AD-8BF5-977C78D0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01C080-63FB-43AC-A69E-CCEB3FAE55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8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26ACFA-A522-4757-9F5E-6755A04B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CB8AB9-375C-46A7-88EE-DCDC6B5EB4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916535-1DC3-4744-A117-C531FFED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35B6CA-071C-40A8-A57F-C459B08D63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64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038AE9-D1F3-4FCC-A786-629F112F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1FB72E-D8B3-4150-8401-5D8D42FFE8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68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7BDE92-D3BA-4EF9-B1D3-034BB786E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D6F394-15E4-4ADD-AA98-049D7BB322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2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77B497-D5D3-46A9-A6A3-ECA98C6C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93D7DB-654D-4053-8EDD-BD61A1A134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6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4BE86E-4671-49F4-B237-9E194660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6B72D4-B521-42E4-8DE1-B9F51B3F2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2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1F31BA-337C-4F02-9264-C9233A69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1084DA-6E25-47EC-A51F-51F51493CA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40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91D5FE-F43C-4195-A108-F527A023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51B275-D77A-41C8-B75C-E879F37D77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1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7F8190-1BC6-4F54-A043-4FB1ABAB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CA93AB-885F-416A-B9BB-3994339940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06A14A-4AD8-4BFF-BDB2-FD62C6F5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11BF02-7764-4617-B11E-DAEA93F5E6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C04BE6-49CC-4B04-ADAB-6980E322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10712-D148-4C6F-9A68-85A54023D7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EE03F4-BC93-491B-9A4A-AB96C724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1A95DB-F823-49D3-AD44-E815719B0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3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F689DE-5AAB-4406-8A87-71984BEB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8A414F-5B13-42C8-8447-A0A7697B52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14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817E12-374F-406D-A554-1B9FF58B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0B1F7-657C-470E-9115-BEBC84675A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6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06DFA4-F014-4CAA-B498-AA29F470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BEE5B3-0040-4DA8-B05E-3590BD9783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4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D4FEF4-1F32-43AE-B47D-DF517A4A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1AC1E4-9FE7-4A98-9100-44D19E612E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3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8BA387-AD08-45C9-89BE-1FD95D67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B0D286-E72D-412E-9F70-80B9CD3DBD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5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26FB60-F5D8-46E5-BF58-42474382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1F4289-CFE8-4C68-B230-772DDF5DFD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3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9B6B21-859C-4F28-938A-74104BD90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3EE5AE-6E05-4308-858B-68BE67E95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0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8460B1-DA89-4FFA-B451-BD744CF8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F63F39-47DD-4AB6-B65E-5379247C76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63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CF05FE-575D-421F-BE18-6D8A002A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083876-D5D0-4DBC-A1F0-E843881D98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CD5144-818A-43B0-8951-8971711E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C0FC36-0BA7-4E41-A519-4F7A326899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0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AFC555-6A8E-4E36-A488-1892BE26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A42BBB-B709-4003-BE53-CDC01D5F46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31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DD1E0F-4205-46F1-ABAE-070362E1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CAE110-1432-43A8-8B8B-62EB9E9731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83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A387D3-314A-4E65-B6DA-3485A221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4B6B94-39AD-4D2B-8E66-09BFFAEB4F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5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EF282F-67AE-4382-BAF0-3D797658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5BA9A1-223A-42E1-99CA-4A56C287E5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73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84C138-5B07-4E59-AFFE-EBDFEC6B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CDDAEC-4D7F-4D0A-9858-55890E8D41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3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1A88FB-4764-4681-AABF-ABF983EB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E6AE8B-E8FD-46F2-BAB9-059C87A3C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34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437055-6BB1-410F-89EF-9A5FC2F5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BF4E6F-B432-4CAE-9C4A-DFF2C0688E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9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826AF6-09E2-4B6D-BACF-B7606F60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CAC0BE-0F0E-4B14-B4B9-CFB14C2BD2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28F928-D184-4230-A2A3-6934F122E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229132-D1FA-43FD-B348-D5A986E40D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0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96C567-0A8A-4D7E-9707-43F15FAF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14C7D0-32B5-45D9-A063-5FC269752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99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FB0099-7757-469A-B01D-6FAB1CA8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0BCF82-2813-4035-941C-9EE57DC68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4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3867E2-E705-4F11-9C1A-22F6EA3A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2965E0-B830-4A8B-A333-E4CB83A696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54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291205-7983-42E8-A1BC-B6AB0BB8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FCD75A-6C32-4191-8D56-7496C1899C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19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35CCE6-477B-4617-8497-870AC903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28845C-BA5C-4248-A06D-DC195D5983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215CC6-5ED5-43F3-AFCF-18CBC893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40141-D61C-46A3-BB00-CDFF1C3E0E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5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13967B-1F9C-468F-ABD6-5C9F664F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8FFCF2-2067-4670-B01E-538C42EB9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4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394EF5-FED3-4744-9F56-D02BC06B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77931C-5DF2-44EA-B368-1C8D45DB88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3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F1E02E-4594-411F-A2A3-400CB66B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69D8F9-DC55-4F58-9815-557184C474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09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BD10A8-2B19-49A7-AE40-D33B210B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DAED03-EAA7-41ED-A976-66694738E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52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9E00B7-C25C-4CF9-969A-C0878513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79D56-29A0-4847-8B18-34E8770349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26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9D1A18-D1A2-42D3-BC17-8D6567C4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BF526A-AB35-4B82-8265-28C7959E1C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6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C171CC-F46C-4199-BC80-B92F150E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B5BAC3-9BC7-479B-B326-2279DBDF6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72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BFA52A-F078-4FCD-BAD4-C9319395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839D99-4B4A-45D3-9355-651FA9DD32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00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175258-64E1-4888-9469-66A76C13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C9775E-DDB2-4DE7-B1A9-5E11D1882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94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518CE3-047E-4E7A-A55A-2FCFB194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9D4DBB-D209-4F53-94ED-7DF0988410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1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AFD167-A86C-4F60-8EFC-18CA2D47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EC7EAA-8814-4CE9-8EE9-C1D8CB8DC4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02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66D227-2677-47F3-AFDC-7F0FBEDE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173BA6-3943-4D45-975B-07D81121FD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65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CEA442-C329-46E0-9DEE-8D9255ED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FF7494-DB6B-415E-B9C3-8857CD691C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1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7CF4F1-14D6-461C-8BA6-9060CCFF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88930F-ABCE-483A-AABA-F2A4F2CA74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51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C1C50B-616E-4629-A255-1AF92914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210699-DBD6-4857-8780-BC719A7FB6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4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6CA2E1-E014-478D-9A1C-4B488C53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F83EC0-8A22-412B-B96B-140DC81EA2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23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546859-6A0F-4888-BA95-50BC38EF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0D84AC-9FA2-408A-B8BA-366CF6AC8E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93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04110F-4D3E-40A3-A428-92B4082A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4B7EBB-F00F-4338-A70A-2DA983108C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55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DD5AE2-D120-4C6E-8DEF-08911067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65BE7B-08D5-4CB1-AD29-65C03AEE08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77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BA673E-2764-43D8-B067-96B58CD3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D6EC2-BCBC-47AF-A27A-72A81E4074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22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C8C3D0-3E4B-4F2D-A1AE-4C2F1AFA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40FDEB-CEE2-4E5D-8AD2-506FB8175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48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1E0B2E-ECB3-4330-9AB7-38D332AF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AA7C03-B296-450C-8904-DD46164FAE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8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8614BC-525B-4ACB-8BBC-3E81C760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66C855-89F9-4C6D-95A2-2D57B17493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5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FF4AEE-A8D2-454C-9969-F809CAA0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8AF65-EBAC-4433-BBCD-F981F9AB51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99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F53246-4668-4D00-BD13-978DD83D4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CDA0D4-3E5A-422A-8174-BFF7D2303A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8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DB10B0-4AEA-4635-A2C6-110CDDF19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277B14-246F-4977-86F0-E269B063C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8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0ABFD6-3271-4C08-ACA9-47B25F22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613B0-498F-434E-AC0C-025CB63DC2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65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CF3F40-C7FA-43F7-9D3E-4031A164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CB119F-ACAA-4BD8-966E-EAE126E8EA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06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5557B3-127D-4F2E-8D3E-1876A243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CE8034-4EAF-4DC7-BAF0-271901FE8C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02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3B00C0-9ED0-4A51-AAE8-3760EF3A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1B4FB7-69D4-4E2C-A423-9E0F7CDBF1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61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9A0280-6126-461E-80EE-7BF114F6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6D310E-DB87-4292-AB02-C641A14CC2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11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1E0042-87E2-444A-96B3-8E733551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AC18D4-DFCF-4F16-9F09-E7E8AF093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07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423DA6-40C9-49D0-8217-4CF486A7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726CB-A3C0-4A32-A30C-3DAABD998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6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0D8B86-FD98-4203-A7FD-AB496F6E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927FB5-395C-4CAB-AA81-0D491EE24B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48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0DD8E4-1A7E-4B6C-A83A-F4C7DDA2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13E705-7F59-4435-98DB-AE6250F84F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92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099EE9-24CA-4528-AC23-6B3F256E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4EC51-22F4-4801-99A0-FA9D1AA2DF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84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19375B-9944-4CF0-B323-6885D5C9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711C93-4AFB-481D-A022-46966ECD9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03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269326-B7F7-4C78-B410-BCB62EF3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5D20B9-9A72-413B-BA52-2717E287BA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30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BEED9E-9806-49D2-A23D-62F013AF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B514EB-1555-444C-9720-E4A424D316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3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FFDCCD-6229-4396-B928-82EC60F4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B122E7-871F-4287-A91E-94BE1A7492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33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3062B5-7F2F-4058-B70B-1DDE3E80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B1D01F-D56E-4C90-AD69-8FC30D8186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7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70FEAF-C1EA-48C5-BB30-A8EF68DA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A01C6A-7C92-4641-AF42-AF7E5735FC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2B19EC-2153-4DDD-BC1D-E5C12C69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2EA578-EB80-483E-9247-59A23A6D7D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4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CB9671-EFA2-4057-AEF9-08EF7CFF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16058D-35B8-4AA6-996A-D25FD31843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80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2B3E16-7C87-4653-9F85-07F34A77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796FF4-0BB1-4601-BFC7-49BECDDEFE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2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6E7E55-1E67-4CDD-9EFA-8E52944B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EC0196-71A9-471E-A20D-B13B4F4379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45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D74D63-7BB6-4790-8B04-6032B09B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C58F21-B559-422E-A18C-EBC363F936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49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7B9A2D-43C5-4B52-B3E9-622E72BD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52D301-89D3-446A-A0C0-761D3D2797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0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DF7C7E-A3F6-4E6A-9DC4-2B5D4EA2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B777AA-4D93-43BE-91CA-D9F0BBF32E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7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C6FE4D-5348-4CDD-9EB3-E27171E7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889086-A8A2-4D4F-879D-BD5E5C500A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0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CBB447-7336-43FC-B1A4-A11F4920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34B79B-7352-4DA1-993D-C2A09D94A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9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DD0586-DC33-494E-8FC8-078B88A0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FD223-19C5-4FD7-9C39-9D57916504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86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46491B-1405-4953-8553-684F592C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CB4FDD-DF87-4CF5-A2E5-1ABCE8CCE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76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78BC42-05B5-4A49-9E09-7DB338CA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ABF6A9-423D-4CD9-A7C9-4901FDAA5C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06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3C10B7-9B48-4DDB-B637-7719E61F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1BFBDD-6E35-428E-8588-01F152D5F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81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E3BC42-55A0-4C95-9A4D-F71524C6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CC838F-8376-4D28-91C6-32FAAC818C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40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8D3F65-9542-4C77-A9C2-D228BE32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BEDAEB-7E9E-4958-8F8B-ED09DC08F2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3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534623-007D-4794-B3F3-8CB79692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28A5E-F503-47A6-8772-046B3FE88C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9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1F4F3D-03E3-4BA3-B46F-221DDD05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F1BD05-CBAD-4CAC-AC54-B11262705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30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D7F972-7738-4998-BED9-37CE058D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6D068-2F8E-47C6-A786-901BAEAE78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27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C67F8D-D581-4041-BF3E-AFF6AAA7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563E39-2136-4D51-A2FD-1FB208D56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08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CB07CA-D3CB-40E6-8F8D-FCFA7808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CCEA6-7E0D-4733-B77E-0A99D55712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81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665496-31B8-4427-85DE-6D70A202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5A58C-78D1-44D3-AB47-A0072914F8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91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EBAA06-B5CA-471F-BC70-A9FA1CCC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D7C868-2ADA-4E4F-9896-D02C07E517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6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899B74-81D5-433B-BEE0-88336D3E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6D491-1B4C-4BBB-95DA-A79FD73CA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02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2020-03-10T04:01:02Z</dcterms:created>
  <dcterms:modified xsi:type="dcterms:W3CDTF">2020-03-10T04:01:02Z</dcterms:modified>
</cp:coreProperties>
</file>